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920" cy="503892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8920" cy="35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920" cy="16189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8920" cy="53892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8920" cy="19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Рисунок 81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3160" cy="14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2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-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это веб-приложение или веб-сайт, использующий единственный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HTML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-документ как оболочку для всех веб-страниц и организующий взаимодействие с пользователем через динамически подгружаемые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HTML, CSS, JavaScript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, обычно посредством </a:t>
            </a:r>
            <a:r>
              <a:rPr b="1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AJAX</a:t>
            </a:r>
            <a:r>
              <a:rPr b="0" lang="ru-RU" sz="3200" spc="-1" strike="noStrike">
                <a:solidFill>
                  <a:srgbClr val="2c3e50"/>
                </a:solidFill>
                <a:latin typeface="FreeMono"/>
                <a:ea typeface="DejaVu Sans"/>
              </a:rPr>
              <a:t>.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Рисунок 83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Одностраничное приложение</a:t>
            </a:r>
            <a:br/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Single page aplication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00000" y="1656000"/>
            <a:ext cx="7918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установки приложения установите Node.js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Выберите File / Create Project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8" name="Рисунок 87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pic>
        <p:nvPicPr>
          <p:cNvPr id="89" name="Рисунок 88" descr=""/>
          <p:cNvPicPr/>
          <p:nvPr/>
        </p:nvPicPr>
        <p:blipFill>
          <a:blip r:embed="rId2"/>
          <a:stretch/>
        </p:blipFill>
        <p:spPr>
          <a:xfrm>
            <a:off x="111240" y="1800000"/>
            <a:ext cx="1651680" cy="1006920"/>
          </a:xfrm>
          <a:prstGeom prst="rect">
            <a:avLst/>
          </a:prstGeom>
          <a:ln>
            <a:noFill/>
          </a:ln>
        </p:spPr>
      </p:pic>
      <p:pic>
        <p:nvPicPr>
          <p:cNvPr id="90" name="Рисунок 89" descr=""/>
          <p:cNvPicPr/>
          <p:nvPr/>
        </p:nvPicPr>
        <p:blipFill>
          <a:blip r:embed="rId3"/>
          <a:srcRect l="28581" t="18978" r="29980" b="23867"/>
          <a:stretch/>
        </p:blipFill>
        <p:spPr>
          <a:xfrm>
            <a:off x="864000" y="3314520"/>
            <a:ext cx="4822560" cy="3741480"/>
          </a:xfrm>
          <a:prstGeom prst="rect">
            <a:avLst/>
          </a:prstGeom>
          <a:ln>
            <a:noFill/>
          </a:ln>
        </p:spPr>
      </p:pic>
      <p:sp>
        <p:nvSpPr>
          <p:cNvPr id="91" name="TextShape 3"/>
          <p:cNvSpPr txBox="1"/>
          <p:nvPr/>
        </p:nvSpPr>
        <p:spPr>
          <a:xfrm>
            <a:off x="6048000" y="3960000"/>
            <a:ext cx="360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или наберите в терминале: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i="1" lang="ru-RU" sz="1800" spc="-1" strike="noStrike">
                <a:latin typeface="Arial"/>
              </a:rPr>
              <a:t>npx create-react-app pets.site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  <a:ea typeface="Noto Sans CJK SC"/>
              </a:rPr>
              <a:t>где </a:t>
            </a:r>
            <a:r>
              <a:rPr b="0" i="1" lang="ru-RU" sz="1800" spc="-1" strike="noStrike">
                <a:latin typeface="Arial"/>
              </a:rPr>
              <a:t>pets.site — </a:t>
            </a:r>
            <a:r>
              <a:rPr b="0" lang="ru-RU" sz="1800" spc="-1" strike="noStrike">
                <a:latin typeface="Arial"/>
              </a:rPr>
              <a:t>название проекта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Запуск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44000" y="1656000"/>
            <a:ext cx="957492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Откройте терминал внизу окна PhpStorm и введите: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npm start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Приложение откроется в браузере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4" name="Рисунок 92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pic>
        <p:nvPicPr>
          <p:cNvPr id="95" name="Рисунок 93" descr=""/>
          <p:cNvPicPr/>
          <p:nvPr/>
        </p:nvPicPr>
        <p:blipFill>
          <a:blip r:embed="rId2"/>
          <a:srcRect l="-699" t="84997" r="72120" b="3559"/>
          <a:stretch/>
        </p:blipFill>
        <p:spPr>
          <a:xfrm>
            <a:off x="72000" y="4104000"/>
            <a:ext cx="4481280" cy="1006560"/>
          </a:xfrm>
          <a:prstGeom prst="rect">
            <a:avLst/>
          </a:prstGeom>
          <a:ln>
            <a:noFill/>
          </a:ln>
        </p:spPr>
      </p:pic>
      <p:pic>
        <p:nvPicPr>
          <p:cNvPr id="96" name="Рисунок 94" descr=""/>
          <p:cNvPicPr/>
          <p:nvPr/>
        </p:nvPicPr>
        <p:blipFill>
          <a:blip r:embed="rId3"/>
          <a:srcRect l="36439" t="31675" r="37124" b="22597"/>
          <a:stretch/>
        </p:blipFill>
        <p:spPr>
          <a:xfrm>
            <a:off x="5040360" y="4032360"/>
            <a:ext cx="3022560" cy="294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44000" y="1656000"/>
            <a:ext cx="957492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99" name="Рисунок 97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pic>
        <p:nvPicPr>
          <p:cNvPr id="100" name="Рисунок 98" descr=""/>
          <p:cNvPicPr/>
          <p:nvPr/>
        </p:nvPicPr>
        <p:blipFill>
          <a:blip r:embed="rId2"/>
          <a:srcRect l="0" t="5015" r="81407" b="59426"/>
          <a:stretch/>
        </p:blipFill>
        <p:spPr>
          <a:xfrm>
            <a:off x="504000" y="1944000"/>
            <a:ext cx="3383280" cy="3639960"/>
          </a:xfrm>
          <a:prstGeom prst="rect">
            <a:avLst/>
          </a:prstGeom>
          <a:ln>
            <a:noFill/>
          </a:ln>
        </p:spPr>
      </p:pic>
      <p:sp>
        <p:nvSpPr>
          <p:cNvPr id="101" name="TextShape 3"/>
          <p:cNvSpPr txBox="1"/>
          <p:nvPr/>
        </p:nvSpPr>
        <p:spPr>
          <a:xfrm>
            <a:off x="4248000" y="1944000"/>
            <a:ext cx="5832720" cy="453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Основные компоненты приложения находятся в папке src. Удалите из папки файлы проекта по-умолчанию, кроме App.js и index.js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Создайте папку для своих компонентов components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44000" y="1656000"/>
            <a:ext cx="957492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4" name="Рисунок 97_0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1368000" y="1841400"/>
            <a:ext cx="7632000" cy="103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Отредактируйте файл index.js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rcRect l="15730" t="5015" r="49982" b="61967"/>
          <a:stretch/>
        </p:blipFill>
        <p:spPr>
          <a:xfrm>
            <a:off x="2160000" y="2934360"/>
            <a:ext cx="6413400" cy="347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Подключение </a:t>
            </a:r>
            <a:r>
              <a:rPr b="1" lang="en-US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Bootstrap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44000" y="1656000"/>
            <a:ext cx="986400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Наберите в терминале</a:t>
            </a:r>
            <a:endParaRPr b="0" lang="ru-RU" sz="3200" spc="-1" strike="noStrike">
              <a:latin typeface="Arial"/>
            </a:endParaRPr>
          </a:p>
          <a:p>
            <a:pPr marL="108720">
              <a:lnSpc>
                <a:spcPct val="100000"/>
              </a:lnSpc>
              <a:spcAft>
                <a:spcPts val="1414"/>
              </a:spcAft>
            </a:pPr>
            <a:r>
              <a:rPr b="1" lang="en-US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npm install bootstrap</a:t>
            </a:r>
            <a:endParaRPr b="0" lang="ru-RU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Aft>
                <a:spcPts val="1414"/>
              </a:spcAft>
              <a:buClr>
                <a:srgbClr val="17375e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Импортируйте </a:t>
            </a:r>
            <a:r>
              <a:rPr b="0" lang="en-US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Bootstrap </a:t>
            </a:r>
            <a:r>
              <a:rPr b="0" lang="ru-RU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в файл </a:t>
            </a:r>
            <a:r>
              <a:rPr b="0" lang="en-US" sz="32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index.js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en-US" sz="28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Import ‘bootstrap/dist/js/bootstrap.min.js '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en-US" sz="2800" spc="-1" strike="noStrike">
                <a:solidFill>
                  <a:srgbClr val="17375e"/>
                </a:solidFill>
                <a:latin typeface="Noto Sans Black"/>
                <a:ea typeface="DejaVu Sans"/>
              </a:rPr>
              <a:t>Import ‘bootstrap/dist/css/bootstrap.min.css'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09" name="Рисунок 97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000" y="301320"/>
            <a:ext cx="9358920" cy="9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Подготовка приложения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44000" y="1656000"/>
            <a:ext cx="9574920" cy="554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Отредактируйте index.html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2" name="Рисунок 101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920" cy="1191600"/>
          </a:xfrm>
          <a:prstGeom prst="rect">
            <a:avLst/>
          </a:prstGeom>
          <a:ln>
            <a:noFill/>
          </a:ln>
        </p:spPr>
      </p:pic>
      <p:pic>
        <p:nvPicPr>
          <p:cNvPr id="113" name="Рисунок 102" descr=""/>
          <p:cNvPicPr/>
          <p:nvPr/>
        </p:nvPicPr>
        <p:blipFill>
          <a:blip r:embed="rId2"/>
          <a:srcRect l="25724" t="6282" r="37124" b="51804"/>
          <a:stretch/>
        </p:blipFill>
        <p:spPr>
          <a:xfrm>
            <a:off x="648360" y="2232360"/>
            <a:ext cx="7487280" cy="475128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1584000" y="5904000"/>
            <a:ext cx="2087640" cy="5036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4"/>
          <p:cNvSpPr/>
          <p:nvPr/>
        </p:nvSpPr>
        <p:spPr>
          <a:xfrm flipV="1">
            <a:off x="3528000" y="5832000"/>
            <a:ext cx="864000" cy="288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4536000" y="5688000"/>
            <a:ext cx="230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ff0000"/>
                </a:solidFill>
                <a:latin typeface="Arial"/>
                <a:ea typeface="DejaVu Sans"/>
              </a:rPr>
              <a:t>Контейнер для приложения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Application>LibreOffice/6.4.7.2$Linux_X86_64 LibreOffice_project/40$Build-2</Application>
  <Words>152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2023-02-12T18:38:26Z</dcterms:modified>
  <cp:revision>6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